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A9C03E-8EC3-454C-B822-FBF4D81CABB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CBFB6C4-01C8-4C3F-8324-9123A5ACDDE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344B248-BE2B-44E9-8F16-10F6193CFC49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Work sample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" descr=""/>
          <p:cNvPicPr/>
          <p:nvPr/>
        </p:nvPicPr>
        <p:blipFill>
          <a:blip r:embed="rId1"/>
          <a:stretch/>
        </p:blipFill>
        <p:spPr>
          <a:xfrm>
            <a:off x="-720" y="207720"/>
            <a:ext cx="10079640" cy="5245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" descr=""/>
          <p:cNvPicPr/>
          <p:nvPr/>
        </p:nvPicPr>
        <p:blipFill>
          <a:blip r:embed="rId1"/>
          <a:stretch/>
        </p:blipFill>
        <p:spPr>
          <a:xfrm>
            <a:off x="3685320" y="1326600"/>
            <a:ext cx="2708640" cy="328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" descr=""/>
          <p:cNvPicPr/>
          <p:nvPr/>
        </p:nvPicPr>
        <p:blipFill>
          <a:blip r:embed="rId1"/>
          <a:stretch/>
        </p:blipFill>
        <p:spPr>
          <a:xfrm>
            <a:off x="503640" y="2343960"/>
            <a:ext cx="9071640" cy="125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" descr=""/>
          <p:cNvPicPr/>
          <p:nvPr/>
        </p:nvPicPr>
        <p:blipFill>
          <a:blip r:embed="rId1"/>
          <a:stretch/>
        </p:blipFill>
        <p:spPr>
          <a:xfrm>
            <a:off x="2101680" y="1326600"/>
            <a:ext cx="5875560" cy="328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1"/>
          <a:stretch/>
        </p:blipFill>
        <p:spPr>
          <a:xfrm>
            <a:off x="873720" y="1326600"/>
            <a:ext cx="8331840" cy="328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" descr=""/>
          <p:cNvPicPr/>
          <p:nvPr/>
        </p:nvPicPr>
        <p:blipFill>
          <a:blip r:embed="rId1"/>
          <a:stretch/>
        </p:blipFill>
        <p:spPr>
          <a:xfrm>
            <a:off x="503640" y="1453680"/>
            <a:ext cx="9071640" cy="303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LibreOffice/24.2.5.2$Windows_X86_64 LibreOffice_project/bffef4ea93e59bebbeaf7f431bb02b1a39ee8a59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2025-02-24T18:17:25Z</dcterms:created>
  <dc:creator/>
  <dc:description/>
  <dc:language>en-US</dc:language>
  <cp:lastModifiedBy/>
  <dcterms:modified xsi:type="dcterms:W3CDTF">2025-02-24T18:20:46Z</dcterms:modified>
  <cp:revision>3</cp:revision>
  <dc:subject/>
  <dc:title/>
</cp:coreProperties>
</file>